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simples, les unités d'organisation représentent l'emplacement ou le contexte géographique plus large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Établissement scolaire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Infrastructures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